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16617-299B-440C-A39A-0045482E9CA5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79BE9C8-1D0C-4A28-A17C-0373947F62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3855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15.09 по 29.09.2023 г. проведение информационно-разъяснительной работы с родителями и мотивационной работы с обучающимися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02.10. по 13.10.2023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проведение социально-психологического тестирования с обучающимися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Сроки проведения социально-психологического тестирования обучающихся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</TotalTime>
  <Words>33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Справедливость</vt:lpstr>
      <vt:lpstr>Сроки проведения социально-психологического тестирования обучающихся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проведения социально-психологического тестирования обучающихся</dc:title>
  <dc:creator>User</dc:creator>
  <cp:lastModifiedBy>User</cp:lastModifiedBy>
  <cp:revision>1</cp:revision>
  <dcterms:created xsi:type="dcterms:W3CDTF">2023-09-19T13:31:01Z</dcterms:created>
  <dcterms:modified xsi:type="dcterms:W3CDTF">2023-09-19T13:38:22Z</dcterms:modified>
</cp:coreProperties>
</file>