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2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161" autoAdjust="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1B7C-77C7-4024-92BD-AA51C73A65C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6866E-7DEE-4DF4-9AD4-4877492572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6866E-7DEE-4DF4-9AD4-48774925726F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tigra.by/upload/iblock/142/142183ac87e29d5bec414b0f48cfa3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2500354" cy="2500354"/>
          </a:xfrm>
          <a:prstGeom prst="rect">
            <a:avLst/>
          </a:prstGeom>
          <a:noFill/>
        </p:spPr>
      </p:pic>
      <p:pic>
        <p:nvPicPr>
          <p:cNvPr id="2052" name="Picture 4" descr="https://helptomama.ru/upload/iblock/fbc/fbc542170fa89ca92aabbd2e9d69b6c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0"/>
            <a:ext cx="1785950" cy="2504837"/>
          </a:xfrm>
          <a:prstGeom prst="rect">
            <a:avLst/>
          </a:prstGeom>
          <a:noFill/>
        </p:spPr>
      </p:pic>
      <p:pic>
        <p:nvPicPr>
          <p:cNvPr id="2050" name="Picture 2" descr="https://old.prodalit.ru/images/815000/812988.jpg"/>
          <p:cNvPicPr>
            <a:picLocks noChangeAspect="1" noChangeArrowheads="1"/>
          </p:cNvPicPr>
          <p:nvPr/>
        </p:nvPicPr>
        <p:blipFill>
          <a:blip r:embed="rId4" cstate="print"/>
          <a:srcRect l="11430" r="11428"/>
          <a:stretch>
            <a:fillRect/>
          </a:stretch>
        </p:blipFill>
        <p:spPr bwMode="auto">
          <a:xfrm>
            <a:off x="0" y="0"/>
            <a:ext cx="1928794" cy="25003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8605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«Сказочный винегрет»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 сказкам К.И. Чуковского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786322"/>
            <a:ext cx="3843342" cy="8524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Выполнила: воспитатель </a:t>
            </a:r>
            <a:r>
              <a:rPr lang="ru-RU" dirty="0" err="1" smtClean="0"/>
              <a:t>Бучина</a:t>
            </a:r>
            <a:r>
              <a:rPr lang="ru-RU" dirty="0" smtClean="0"/>
              <a:t> Елена Владимировна</a:t>
            </a:r>
            <a:endParaRPr lang="ru-RU" dirty="0"/>
          </a:p>
        </p:txBody>
      </p:sp>
      <p:pic>
        <p:nvPicPr>
          <p:cNvPr id="2056" name="Picture 8" descr="https://mixsp.ru/files/ce9/ce90ec883e8b1c026e723a0877de012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2747" y="0"/>
            <a:ext cx="1957741" cy="2500306"/>
          </a:xfrm>
          <a:prstGeom prst="rect">
            <a:avLst/>
          </a:prstGeom>
          <a:noFill/>
        </p:spPr>
      </p:pic>
      <p:pic>
        <p:nvPicPr>
          <p:cNvPr id="2058" name="Picture 10" descr="https://cdn2.static1-sima-land.com/items/3945328/0/700-nw.jpg"/>
          <p:cNvPicPr>
            <a:picLocks noChangeAspect="1" noChangeArrowheads="1"/>
          </p:cNvPicPr>
          <p:nvPr/>
        </p:nvPicPr>
        <p:blipFill>
          <a:blip r:embed="rId6"/>
          <a:srcRect l="12857" r="14285"/>
          <a:stretch>
            <a:fillRect/>
          </a:stretch>
        </p:blipFill>
        <p:spPr bwMode="auto">
          <a:xfrm>
            <a:off x="5500694" y="0"/>
            <a:ext cx="1821664" cy="2500306"/>
          </a:xfrm>
          <a:prstGeom prst="rect">
            <a:avLst/>
          </a:prstGeom>
          <a:noFill/>
        </p:spPr>
      </p:pic>
      <p:pic>
        <p:nvPicPr>
          <p:cNvPr id="2060" name="Picture 12" descr="https://i.ytimg.com/vi/mNUOg_HMXZI/maxresdefault.jpg"/>
          <p:cNvPicPr>
            <a:picLocks noChangeAspect="1" noChangeArrowheads="1"/>
          </p:cNvPicPr>
          <p:nvPr/>
        </p:nvPicPr>
        <p:blipFill>
          <a:blip r:embed="rId7"/>
          <a:srcRect l="12891" r="13281"/>
          <a:stretch>
            <a:fillRect/>
          </a:stretch>
        </p:blipFill>
        <p:spPr bwMode="auto">
          <a:xfrm>
            <a:off x="428596" y="4340653"/>
            <a:ext cx="2928958" cy="2231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.winudf.com/v2/image/Y29tLmNoaWxkZ2FtZS5zdG9yeV80XzFfc2NyZWVuXzdfNjI2azRvdjE/screen-7.jpg?fakeurl=1&amp;type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AutoShape 8" descr="https://madawoman.ru/wp-content/uploads/2020/06/s-424af998b2d1b5de2bad95721eeb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madawoman.ru/wp-content/uploads/2020/06/s-424af998b2d1b5de2bad95721eeb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https://madawoman.ru/wp-content/uploads/2020/06/s-424af998b2d1b5de2bad95721eeb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https://madawoman.ru/wp-content/uploads/2020/06/s-424af998b2d1b5de2bad95721eeb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2" name="Picture 16" descr="https://avatars.mds.yandex.net/get-mpic/4742551/img_id1506384216492863214.jpeg/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0"/>
            <a:ext cx="50262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gpalette.ru/images/joomgallery/thumbnails/_8/2017_7/__3/_20170201_1838489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47" y="857232"/>
            <a:ext cx="9118153" cy="4975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f.ppt-online.org/files1/slide/n/NyXaR1qxGC3IwMctUf52ZbrloBHJAnFkiLvdmQhgz/slide-2.jpg"/>
          <p:cNvPicPr>
            <a:picLocks noChangeAspect="1" noChangeArrowheads="1"/>
          </p:cNvPicPr>
          <p:nvPr/>
        </p:nvPicPr>
        <p:blipFill>
          <a:blip r:embed="rId2"/>
          <a:srcRect l="2929" t="3911" r="3320" b="13950"/>
          <a:stretch>
            <a:fillRect/>
          </a:stretch>
        </p:blipFill>
        <p:spPr bwMode="auto">
          <a:xfrm>
            <a:off x="-64" y="500042"/>
            <a:ext cx="914406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b1.culture.ru/c/741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kazachok.ru/wp-content/uploads/2015/04/hello_html_m744bfeb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7175"/>
            <a:ext cx="6667500" cy="660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s://www.culture.ru/storage/images/d520074e2277c7bd8fcbdcb82b79fd4b/83a94550d09085e419b3ef6f4e16e2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9" cy="6215082"/>
          </a:xfrm>
          <a:prstGeom prst="rect">
            <a:avLst/>
          </a:prstGeom>
          <a:noFill/>
        </p:spPr>
      </p:pic>
      <p:pic>
        <p:nvPicPr>
          <p:cNvPr id="34818" name="Picture 2" descr="https://phonoteka.org/uploads/posts/2021-05/1620826410_18-phonoteka_org-p-fon-moidodir-28.jpg"/>
          <p:cNvPicPr>
            <a:picLocks noChangeAspect="1" noChangeArrowheads="1"/>
          </p:cNvPicPr>
          <p:nvPr/>
        </p:nvPicPr>
        <p:blipFill>
          <a:blip r:embed="rId3"/>
          <a:srcRect l="20899" t="7317" r="24473" b="7291"/>
          <a:stretch>
            <a:fillRect/>
          </a:stretch>
        </p:blipFill>
        <p:spPr bwMode="auto">
          <a:xfrm>
            <a:off x="2857488" y="928670"/>
            <a:ext cx="3786214" cy="5929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i.pinimg.com/originals/d6/d8/b0/d6d8b03c1916fbf36b020a333763fea3.jpg"/>
          <p:cNvPicPr>
            <a:picLocks noChangeAspect="1" noChangeArrowheads="1"/>
          </p:cNvPicPr>
          <p:nvPr/>
        </p:nvPicPr>
        <p:blipFill>
          <a:blip r:embed="rId3"/>
          <a:srcRect b="8212"/>
          <a:stretch>
            <a:fillRect/>
          </a:stretch>
        </p:blipFill>
        <p:spPr bwMode="auto">
          <a:xfrm>
            <a:off x="0" y="571456"/>
            <a:ext cx="6341677" cy="6286544"/>
          </a:xfrm>
          <a:prstGeom prst="rect">
            <a:avLst/>
          </a:prstGeom>
          <a:noFill/>
        </p:spPr>
      </p:pic>
      <p:pic>
        <p:nvPicPr>
          <p:cNvPr id="29702" name="Picture 6" descr="https://i.pinimg.com/originals/f7/ef/c5/f7efc5e0b676ac323e6c7d283591a2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8018" y="0"/>
            <a:ext cx="2985982" cy="291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kartinkin.net/uploads/posts/2021-01/1610954551_16-p-fon-moidodir-31.jpg"/>
          <p:cNvPicPr>
            <a:picLocks noChangeAspect="1" noChangeArrowheads="1"/>
          </p:cNvPicPr>
          <p:nvPr/>
        </p:nvPicPr>
        <p:blipFill>
          <a:blip r:embed="rId2"/>
          <a:srcRect l="15060"/>
          <a:stretch>
            <a:fillRect/>
          </a:stretch>
        </p:blipFill>
        <p:spPr bwMode="auto">
          <a:xfrm>
            <a:off x="0" y="0"/>
            <a:ext cx="9144000" cy="672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sd.multiurok.ru/html/2020/03/13/s_5e6b965ac2659/1381284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" y="857232"/>
            <a:ext cx="914406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ic.detmir.st/media_out/671/991/2991671/1500/0.jpg"/>
          <p:cNvPicPr>
            <a:picLocks noChangeAspect="1" noChangeArrowheads="1"/>
          </p:cNvPicPr>
          <p:nvPr/>
        </p:nvPicPr>
        <p:blipFill>
          <a:blip r:embed="rId2" cstate="print"/>
          <a:srcRect l="13793" r="13793"/>
          <a:stretch>
            <a:fillRect/>
          </a:stretch>
        </p:blipFill>
        <p:spPr bwMode="auto">
          <a:xfrm>
            <a:off x="-1" y="0"/>
            <a:ext cx="2586531" cy="3571876"/>
          </a:xfrm>
          <a:prstGeom prst="rect">
            <a:avLst/>
          </a:prstGeom>
          <a:noFill/>
        </p:spPr>
      </p:pic>
      <p:pic>
        <p:nvPicPr>
          <p:cNvPr id="1034" name="Picture 10" descr="https://img.akusherstvo.ru/images/magaz/im206247.jpg"/>
          <p:cNvPicPr>
            <a:picLocks noChangeAspect="1" noChangeArrowheads="1"/>
          </p:cNvPicPr>
          <p:nvPr/>
        </p:nvPicPr>
        <p:blipFill>
          <a:blip r:embed="rId3"/>
          <a:srcRect l="12246" r="16326"/>
          <a:stretch>
            <a:fillRect/>
          </a:stretch>
        </p:blipFill>
        <p:spPr bwMode="auto">
          <a:xfrm>
            <a:off x="6643670" y="0"/>
            <a:ext cx="2500330" cy="3500462"/>
          </a:xfrm>
          <a:prstGeom prst="rect">
            <a:avLst/>
          </a:prstGeom>
          <a:noFill/>
        </p:spPr>
      </p:pic>
      <p:pic>
        <p:nvPicPr>
          <p:cNvPr id="1036" name="Picture 12" descr="https://dolceshum.ru/upload/iblock/147/147ad9b90db3bdb0ad92c5f9fe0a3d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7"/>
            <a:ext cx="2518172" cy="3357563"/>
          </a:xfrm>
          <a:prstGeom prst="rect">
            <a:avLst/>
          </a:prstGeom>
          <a:noFill/>
        </p:spPr>
      </p:pic>
      <p:pic>
        <p:nvPicPr>
          <p:cNvPr id="1038" name="Picture 14" descr="https://kleopatrrasp.ru/files/1af/1afa57c452255b34fbacb673e8a4a1be.jpg"/>
          <p:cNvPicPr>
            <a:picLocks noChangeAspect="1" noChangeArrowheads="1"/>
          </p:cNvPicPr>
          <p:nvPr/>
        </p:nvPicPr>
        <p:blipFill>
          <a:blip r:embed="rId5"/>
          <a:srcRect l="14755" r="14753"/>
          <a:stretch>
            <a:fillRect/>
          </a:stretch>
        </p:blipFill>
        <p:spPr bwMode="auto">
          <a:xfrm>
            <a:off x="6715140" y="3412407"/>
            <a:ext cx="2428860" cy="3445593"/>
          </a:xfrm>
          <a:prstGeom prst="rect">
            <a:avLst/>
          </a:prstGeom>
          <a:noFill/>
        </p:spPr>
      </p:pic>
      <p:pic>
        <p:nvPicPr>
          <p:cNvPr id="1044" name="Picture 20" descr="https://niklibrary.ru/images/Konstantinovka/%D0%A7%D1%83%D0%BA%D0%BE%D0%B2%D1%81%D0%BA%D0%B8%D0%B9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0"/>
            <a:ext cx="4211212" cy="5072098"/>
          </a:xfrm>
          <a:prstGeom prst="rect">
            <a:avLst/>
          </a:prstGeom>
          <a:noFill/>
        </p:spPr>
      </p:pic>
      <p:pic>
        <p:nvPicPr>
          <p:cNvPr id="1046" name="Picture 22" descr="https://rgnp.ru/wp-content/uploads/6/f/9/6f9b433172ca5b73fb12ab1b983d7d57.jpeg"/>
          <p:cNvPicPr>
            <a:picLocks noChangeAspect="1" noChangeArrowheads="1"/>
          </p:cNvPicPr>
          <p:nvPr/>
        </p:nvPicPr>
        <p:blipFill>
          <a:blip r:embed="rId7"/>
          <a:srcRect l="55469" t="12500" r="8593" b="22916"/>
          <a:stretch>
            <a:fillRect/>
          </a:stretch>
        </p:blipFill>
        <p:spPr bwMode="auto">
          <a:xfrm>
            <a:off x="3000364" y="4500570"/>
            <a:ext cx="321471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e7.pngegg.com/pngimages/503/267/png-clipart-lollipop-candy-child-take-candy-child-child-people.png"/>
          <p:cNvPicPr>
            <a:picLocks noChangeAspect="1" noChangeArrowheads="1"/>
          </p:cNvPicPr>
          <p:nvPr/>
        </p:nvPicPr>
        <p:blipFill>
          <a:blip r:embed="rId2"/>
          <a:srcRect l="49585"/>
          <a:stretch>
            <a:fillRect/>
          </a:stretch>
        </p:blipFill>
        <p:spPr bwMode="auto">
          <a:xfrm>
            <a:off x="6643702" y="1928802"/>
            <a:ext cx="2500298" cy="3824293"/>
          </a:xfrm>
          <a:prstGeom prst="rect">
            <a:avLst/>
          </a:prstGeom>
          <a:noFill/>
        </p:spPr>
      </p:pic>
      <p:pic>
        <p:nvPicPr>
          <p:cNvPr id="33796" name="Picture 4" descr="https://img-fotki.yandex.ru/get/4600/helka50.112/0_422ee_36635af9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928670"/>
            <a:ext cx="5500694" cy="5500694"/>
          </a:xfrm>
          <a:prstGeom prst="rect">
            <a:avLst/>
          </a:prstGeom>
          <a:noFill/>
        </p:spPr>
      </p:pic>
      <p:pic>
        <p:nvPicPr>
          <p:cNvPr id="4" name="Picture 2" descr="https://e7.pngegg.com/pngimages/503/267/png-clipart-lollipop-candy-child-take-candy-child-child-people.png"/>
          <p:cNvPicPr>
            <a:picLocks noChangeAspect="1" noChangeArrowheads="1"/>
          </p:cNvPicPr>
          <p:nvPr/>
        </p:nvPicPr>
        <p:blipFill>
          <a:blip r:embed="rId2"/>
          <a:srcRect r="50415"/>
          <a:stretch>
            <a:fillRect/>
          </a:stretch>
        </p:blipFill>
        <p:spPr bwMode="auto">
          <a:xfrm>
            <a:off x="357158" y="1928802"/>
            <a:ext cx="2459159" cy="3824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atherineasquithgallery.com/uploads/posts/2021-03/1614552643_95-p-detskie-kartinki-na-belom-fone-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791393" cy="4929222"/>
          </a:xfrm>
          <a:prstGeom prst="rect">
            <a:avLst/>
          </a:prstGeom>
          <a:noFill/>
        </p:spPr>
      </p:pic>
      <p:pic>
        <p:nvPicPr>
          <p:cNvPr id="16388" name="Picture 4" descr="https://avatars.mds.yandex.net/get-zen_doc/3381150/pub_5fd08e579d0fbc29ba6e3fc1_5fd08e86e7b06b04b5c76cbe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43437" y="285728"/>
            <a:ext cx="4322895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8" name="Picture 28" descr="https://yt3.ggpht.com/a/AATXAJz8nqX3HGnfWLVbCq309m_-D6oW83vCteD80v0YHQ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071942"/>
            <a:ext cx="2214578" cy="2214578"/>
          </a:xfrm>
          <a:prstGeom prst="rect">
            <a:avLst/>
          </a:prstGeom>
          <a:noFill/>
        </p:spPr>
      </p:pic>
      <p:pic>
        <p:nvPicPr>
          <p:cNvPr id="15386" name="Picture 26" descr="https://png.pngtree.com/png-vector/20191022/ourlarge/pngtree-watercolor-blue-sperm-whale-clipart-png-image_1846299.jpg"/>
          <p:cNvPicPr>
            <a:picLocks noChangeAspect="1" noChangeArrowheads="1"/>
          </p:cNvPicPr>
          <p:nvPr/>
        </p:nvPicPr>
        <p:blipFill>
          <a:blip r:embed="rId3"/>
          <a:srcRect l="10001"/>
          <a:stretch>
            <a:fillRect/>
          </a:stretch>
        </p:blipFill>
        <p:spPr bwMode="auto">
          <a:xfrm>
            <a:off x="0" y="1000108"/>
            <a:ext cx="3214646" cy="3484749"/>
          </a:xfrm>
          <a:prstGeom prst="rect">
            <a:avLst/>
          </a:prstGeom>
          <a:noFill/>
        </p:spPr>
      </p:pic>
      <p:pic>
        <p:nvPicPr>
          <p:cNvPr id="15362" name="Picture 2" descr="https://image.shutterstock.com/shutterstock/photos/76731286/display_1500/stock-vector-boy-and-girl-76731286.jpg"/>
          <p:cNvPicPr>
            <a:picLocks noChangeAspect="1" noChangeArrowheads="1"/>
          </p:cNvPicPr>
          <p:nvPr/>
        </p:nvPicPr>
        <p:blipFill>
          <a:blip r:embed="rId4" cstate="print"/>
          <a:srcRect l="5161" t="9677" b="9677"/>
          <a:stretch>
            <a:fillRect/>
          </a:stretch>
        </p:blipFill>
        <p:spPr bwMode="auto">
          <a:xfrm>
            <a:off x="4786314" y="571480"/>
            <a:ext cx="3938020" cy="3571900"/>
          </a:xfrm>
          <a:prstGeom prst="rect">
            <a:avLst/>
          </a:prstGeom>
          <a:noFill/>
        </p:spPr>
      </p:pic>
      <p:pic>
        <p:nvPicPr>
          <p:cNvPr id="15364" name="Picture 4" descr="https://avatars.mds.yandex.net/get-zen_doc/1054867/pub_5ae0bb8600b3dd2c1b2e3821_5ae0bfa948c85ece27e54e73/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3602957" cy="4714884"/>
          </a:xfrm>
          <a:prstGeom prst="rect">
            <a:avLst/>
          </a:prstGeom>
          <a:noFill/>
        </p:spPr>
      </p:pic>
      <p:sp>
        <p:nvSpPr>
          <p:cNvPr id="15370" name="AutoShape 10" descr="https://cdn5.vectorstock.com/i/1000x1000/17/14/hippo-cartoon-vector-111917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https://cdn5.vectorstock.com/i/1000x1000/17/14/hippo-cartoon-vector-11191714.jpg"/>
          <p:cNvPicPr>
            <a:picLocks noChangeAspect="1" noChangeArrowheads="1"/>
          </p:cNvPicPr>
          <p:nvPr/>
        </p:nvPicPr>
        <p:blipFill>
          <a:blip r:embed="rId6" cstate="print"/>
          <a:srcRect b="10000"/>
          <a:stretch>
            <a:fillRect/>
          </a:stretch>
        </p:blipFill>
        <p:spPr bwMode="auto">
          <a:xfrm>
            <a:off x="5929322" y="4204732"/>
            <a:ext cx="3214678" cy="2438977"/>
          </a:xfrm>
          <a:prstGeom prst="rect">
            <a:avLst/>
          </a:prstGeom>
          <a:noFill/>
        </p:spPr>
      </p:pic>
      <p:pic>
        <p:nvPicPr>
          <p:cNvPr id="15374" name="Picture 14" descr="https://www.pngmart.com/files/6/Crocodile-Transparent-P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85720" y="4500570"/>
            <a:ext cx="4037371" cy="2000240"/>
          </a:xfrm>
          <a:prstGeom prst="rect">
            <a:avLst/>
          </a:prstGeom>
          <a:noFill/>
        </p:spPr>
      </p:pic>
      <p:pic>
        <p:nvPicPr>
          <p:cNvPr id="15384" name="Picture 24" descr="https://2.bp.blogspot.com/-N48bPXPHKyQ/WrOGb99OfrI/AAAAAAAANjs/3HCsT_gJqEopXvHiswSL_AzTbVqk1ysRQCLcBGAs/s1600/%25D0%25BE%25D0%25B1%25D0%25B5%25D0%25B7%25D1%258C%25D1%258F%25D0%25BD%25D0%25BA%25D0%25B8_DoV%2B%252841%252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2285992"/>
            <a:ext cx="1821257" cy="2618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zen_doc/18497/pub_5b0909641aa80cb785368fb7_5b0909f94bf161dbb1ad26a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143500"/>
          </a:xfrm>
          <a:prstGeom prst="rect">
            <a:avLst/>
          </a:prstGeom>
          <a:noFill/>
        </p:spPr>
      </p:pic>
      <p:sp>
        <p:nvSpPr>
          <p:cNvPr id="19460" name="AutoShape 4" descr="https://cdn1.ozone.ru/multimedia/1018985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cdn1.ozone.ru/multimedia/1018985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cdn1.ozone.ru/multimedia/1018985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cdn1.ozone.ru/multimedia/1018985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https://avatars.mds.yandex.net/get-zen_doc/192582/pub_5abddd94a936f4806a30c97a_5abde80bbcf1bce1c578877b/scale_1200"/>
          <p:cNvPicPr>
            <a:picLocks noChangeAspect="1" noChangeArrowheads="1"/>
          </p:cNvPicPr>
          <p:nvPr/>
        </p:nvPicPr>
        <p:blipFill>
          <a:blip r:embed="rId3"/>
          <a:srcRect r="46052" b="12280"/>
          <a:stretch>
            <a:fillRect/>
          </a:stretch>
        </p:blipFill>
        <p:spPr bwMode="auto">
          <a:xfrm>
            <a:off x="0" y="0"/>
            <a:ext cx="2928926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94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vetlica-mama-blogger.ru/wp-content/uploads/2018/09/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1386"/>
            <a:ext cx="5089962" cy="6786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yt3.ggpht.com/ytc/AAUvwnikYzgSXJIHaxXzcxDtjRSzD62FR9AAKACczDW7=s900-c-k-c0x00ffffff-no-r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28736"/>
            <a:ext cx="3786214" cy="3786214"/>
          </a:xfrm>
          <a:prstGeom prst="rect">
            <a:avLst/>
          </a:prstGeom>
          <a:noFill/>
        </p:spPr>
      </p:pic>
      <p:pic>
        <p:nvPicPr>
          <p:cNvPr id="17410" name="Picture 2" descr="https://www.pngmart.com/files/6/Crocodile-Transparent-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71480"/>
            <a:ext cx="807249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g.favpng.com/24/17/14/stock-photography-bear-royalty-free-png-favpng-QJkEQm3VjRXtkaTMKLtNN9k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4714908" cy="6899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</Words>
  <PresentationFormat>Экран (4:3)</PresentationFormat>
  <Paragraphs>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«Сказочный винегрет» по сказкам К.И. Чуковского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«Сказочный винегрет» по сказкам К.И. Чуковского</dc:title>
  <dc:creator>Владелец</dc:creator>
  <cp:lastModifiedBy>Владелец</cp:lastModifiedBy>
  <cp:revision>19</cp:revision>
  <dcterms:created xsi:type="dcterms:W3CDTF">2022-03-24T02:37:15Z</dcterms:created>
  <dcterms:modified xsi:type="dcterms:W3CDTF">2022-03-24T09:17:48Z</dcterms:modified>
</cp:coreProperties>
</file>